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9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8/30/24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8/30/24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2024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8/30/24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5D3DAB-D5DC-5E4C-8FF3-0B71C4871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04EF3E-7C2D-6062-7645-3888CDC3A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07" y="2642507"/>
            <a:ext cx="7864930" cy="157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E3FA8A-EC41-B14F-BD9E-14353D482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A9213B-63EB-0941-9ACA-1BAE7AF957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the best team</a:t>
            </a:r>
          </a:p>
          <a:p>
            <a:r>
              <a:rPr lang="en-US" dirty="0">
                <a:effectLst/>
                <a:latin typeface="Helvetica" pitchFamily="2" charset="0"/>
              </a:rPr>
              <a:t>and we’re going to win it all!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the proudest,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loudest,) and we’re</a:t>
            </a:r>
          </a:p>
          <a:p>
            <a:r>
              <a:rPr lang="en-US" dirty="0">
                <a:effectLst/>
                <a:latin typeface="Helvetica" pitchFamily="2" charset="0"/>
              </a:rPr>
              <a:t>standing tall!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546B6C-0FF6-7146-5F8A-3A1CA1833B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6095999" y="3043580"/>
            <a:ext cx="2834086" cy="32230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550C58-3657-22D7-F332-BED4405FC7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1368359">
            <a:off x="6021798" y="674291"/>
            <a:ext cx="2862943" cy="11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A7B8D0-F7D6-4C9F-97A3-38E15CB664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5595257" y="3611450"/>
            <a:ext cx="2764971" cy="236129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8FED5E-E211-2842-AF07-F91EB6CA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BB14A-9E7B-3247-A065-3EF3F6B9B1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Oh, victory is ours,</a:t>
            </a:r>
          </a:p>
          <a:p>
            <a:r>
              <a:rPr lang="en-US" dirty="0">
                <a:effectLst/>
                <a:latin typeface="Helvetica" pitchFamily="2" charset="0"/>
              </a:rPr>
              <a:t>we won’t stop,</a:t>
            </a:r>
          </a:p>
          <a:p>
            <a:r>
              <a:rPr lang="en-US" dirty="0">
                <a:effectLst/>
                <a:latin typeface="Helvetica" pitchFamily="2" charset="0"/>
              </a:rPr>
              <a:t>and we will come out on top!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Two, three, four!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21936F-972E-DD93-9FB8-74AAA44427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 rot="20741160">
            <a:off x="5342199" y="783650"/>
            <a:ext cx="2906486" cy="126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25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EABFCF-90DF-3469-3BB6-624A2BEC3A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1368359">
            <a:off x="6021798" y="674291"/>
            <a:ext cx="2862943" cy="11849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B4FF80-D804-59AB-F5CB-A8FC4596C0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6095999" y="3043580"/>
            <a:ext cx="2834086" cy="3223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61D39D-F815-4349-AA61-A80357E7B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31498-7765-EB47-8904-2662D2A678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020601"/>
          </a:xfrm>
        </p:spPr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sing:  </a:t>
            </a:r>
            <a:r>
              <a:rPr lang="en-US" dirty="0">
                <a:effectLst/>
                <a:latin typeface="Helvetica" pitchFamily="2" charset="0"/>
              </a:rPr>
              <a:t>We’re the smartest</a:t>
            </a:r>
          </a:p>
          <a:p>
            <a:r>
              <a:rPr lang="en-US" dirty="0">
                <a:effectLst/>
                <a:latin typeface="Helvetica" pitchFamily="2" charset="0"/>
              </a:rPr>
              <a:t>from our heads to our webbed feet!</a:t>
            </a:r>
          </a:p>
          <a:p>
            <a:r>
              <a:rPr lang="en-US" dirty="0">
                <a:effectLst/>
                <a:latin typeface="Helvetica" pitchFamily="2" charset="0"/>
              </a:rPr>
              <a:t>We know all the answers</a:t>
            </a:r>
          </a:p>
          <a:p>
            <a:r>
              <a:rPr lang="en-US" dirty="0">
                <a:effectLst/>
                <a:latin typeface="Helvetica" pitchFamily="2" charset="0"/>
              </a:rPr>
              <a:t>and we can’t be beat!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052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124EC8-004B-FC5E-D091-383F5BDAD9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21385450">
            <a:off x="691337" y="2448324"/>
            <a:ext cx="2205358" cy="912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CA2090-708A-1B4F-906B-AAA14DE2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6255F9-0052-F340-84A3-01BC739A9C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965" y="136525"/>
            <a:ext cx="8304835" cy="2816111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Oh, victory is ours you see,</a:t>
            </a:r>
          </a:p>
          <a:p>
            <a:pPr algn="ctr"/>
            <a:r>
              <a:rPr lang="en-US" dirty="0" err="1">
                <a:effectLst/>
                <a:latin typeface="Helvetica" pitchFamily="2" charset="0"/>
              </a:rPr>
              <a:t>’cause</a:t>
            </a:r>
            <a:r>
              <a:rPr lang="en-US" dirty="0">
                <a:effectLst/>
                <a:latin typeface="Helvetica" pitchFamily="2" charset="0"/>
              </a:rPr>
              <a:t> we won’t accept defeat!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D0900D-A07B-203B-78C7-50A9036FAE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4713515" y="3429000"/>
            <a:ext cx="2764971" cy="2361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86F899-8E3D-83F6-3C0C-93D8D2C309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1879429" y="3043580"/>
            <a:ext cx="2834086" cy="32230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C8E62B-0EFC-2FE6-D41D-A1116B891A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 rot="1099354">
            <a:off x="6093541" y="2495556"/>
            <a:ext cx="2257100" cy="98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0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BC6FDD-C876-E9C1-70A0-1475780AC1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21385450">
            <a:off x="359128" y="2176068"/>
            <a:ext cx="2205358" cy="9127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313269-7083-9FE8-C683-29167330AE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 rot="1574533">
            <a:off x="6654457" y="2461817"/>
            <a:ext cx="2257100" cy="9841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257D60-C102-1B32-E14F-46040CB5F8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899714" y="2953887"/>
            <a:ext cx="2834086" cy="3223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C3C60-196F-C74A-AEF4-2A7104140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033EB2-7709-9543-A978-DF27860C74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387069" cy="6372261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Oh, victory is ours and we won’t</a:t>
            </a:r>
          </a:p>
          <a:p>
            <a:pPr algn="ctr"/>
            <a:r>
              <a:rPr lang="en-US" dirty="0">
                <a:latin typeface="Helvetica" pitchFamily="2" charset="0"/>
              </a:rPr>
              <a:t>s</a:t>
            </a:r>
            <a:r>
              <a:rPr lang="en-US" dirty="0">
                <a:effectLst/>
                <a:latin typeface="Helvetica" pitchFamily="2" charset="0"/>
              </a:rPr>
              <a:t>top</a:t>
            </a:r>
            <a:r>
              <a:rPr lang="en-US" dirty="0">
                <a:latin typeface="Helvetica" pitchFamily="2" charset="0"/>
              </a:rPr>
              <a:t> </a:t>
            </a:r>
            <a:r>
              <a:rPr lang="en-US" dirty="0">
                <a:effectLst/>
                <a:latin typeface="Helvetica" pitchFamily="2" charset="0"/>
              </a:rPr>
              <a:t>’til we’re number one!</a:t>
            </a:r>
          </a:p>
          <a:p>
            <a:pPr algn="ctr"/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Number one!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F51C54-BECF-93A8-BB17-E922A378C0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5170714" y="3614057"/>
            <a:ext cx="2764971" cy="236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07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4A1AC0-7877-CB48-A1B0-4A63FBF4D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45D7B-B33A-084D-9D78-BD35F9BCE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pPr algn="ctr"/>
            <a:r>
              <a:rPr lang="en-US" sz="2000" i="1" dirty="0">
                <a:effectLst/>
                <a:latin typeface="Helvetica" pitchFamily="2" charset="0"/>
              </a:rPr>
              <a:t>sing:  </a:t>
            </a:r>
            <a:r>
              <a:rPr lang="en-US" dirty="0">
                <a:effectLst/>
                <a:latin typeface="Helvetica" pitchFamily="2" charset="0"/>
              </a:rPr>
              <a:t>We won’t stop until we’ve won!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 at same time:  </a:t>
            </a:r>
            <a:r>
              <a:rPr lang="en-US" dirty="0">
                <a:effectLst/>
                <a:latin typeface="Helvetica" pitchFamily="2" charset="0"/>
              </a:rPr>
              <a:t>Puffins/Penguins)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are number one!</a:t>
            </a:r>
          </a:p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070219-AF6B-0346-FDBB-09FC510CEA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899714" y="2953887"/>
            <a:ext cx="2834086" cy="32230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1EB269-D1D4-8058-967B-C19563BE1A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5170714" y="3614057"/>
            <a:ext cx="2764971" cy="236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28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911BD-3AE7-7B45-A0AF-DC5FC95B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76048-5822-0C47-90BD-50C6ADDDCE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>
                <a:effectLst/>
                <a:latin typeface="Helvetica" pitchFamily="2" charset="0"/>
              </a:rPr>
              <a:t>shout: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Charge!!</a:t>
            </a:r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103C80-1DC5-BCBA-A0C0-56E898E270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671" t="1982" r="34715" b="81826"/>
          <a:stretch/>
        </p:blipFill>
        <p:spPr>
          <a:xfrm rot="703978">
            <a:off x="3311990" y="3576932"/>
            <a:ext cx="2799945" cy="174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11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66F9F-906F-E7DE-10A9-E4ED9C81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6095999" y="3043580"/>
            <a:ext cx="2834086" cy="3223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F36A67-5270-7E40-A468-5C0A3846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106BC-5578-8548-84EA-FDA0A99554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We’re the best team</a:t>
            </a:r>
          </a:p>
          <a:p>
            <a:r>
              <a:rPr lang="en-US" dirty="0">
                <a:effectLst/>
                <a:latin typeface="Helvetica" pitchFamily="2" charset="0"/>
              </a:rPr>
              <a:t>and we’re going to win it all!</a:t>
            </a:r>
          </a:p>
          <a:p>
            <a:r>
              <a:rPr lang="en-US" dirty="0">
                <a:effectLst/>
                <a:latin typeface="Helvetica" pitchFamily="2" charset="0"/>
              </a:rPr>
              <a:t>We’re the proudest,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loudest,) and we’re</a:t>
            </a:r>
          </a:p>
          <a:p>
            <a:r>
              <a:rPr lang="en-US" dirty="0">
                <a:effectLst/>
                <a:latin typeface="Helvetica" pitchFamily="2" charset="0"/>
              </a:rPr>
              <a:t>standing tall!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269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C27900-558B-494E-A5C6-790FC9E0D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0581E-58DA-2945-8D22-5EA5004090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Oh, victory is ours,</a:t>
            </a:r>
          </a:p>
          <a:p>
            <a:r>
              <a:rPr lang="en-US" dirty="0">
                <a:effectLst/>
                <a:latin typeface="Helvetica" pitchFamily="2" charset="0"/>
              </a:rPr>
              <a:t>we won’t stop,</a:t>
            </a:r>
          </a:p>
          <a:p>
            <a:r>
              <a:rPr lang="en-US" dirty="0">
                <a:effectLst/>
                <a:latin typeface="Helvetica" pitchFamily="2" charset="0"/>
              </a:rPr>
              <a:t>and we will come out on top!</a:t>
            </a:r>
          </a:p>
          <a:p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Two, three, four!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787D76-E24F-A16A-8CBA-FA95F2F462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5453743" y="3698535"/>
            <a:ext cx="2764971" cy="236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51220D-8BA1-0CA7-6C36-1D2B257876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047" t="42469" r="2137" b="6146"/>
          <a:stretch/>
        </p:blipFill>
        <p:spPr>
          <a:xfrm>
            <a:off x="6095999" y="3043580"/>
            <a:ext cx="2834086" cy="322307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52257F-054F-0144-AEAC-5C0A7D069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BEDDB-B251-A34C-A3ED-E65098D06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sing:  </a:t>
            </a:r>
            <a:r>
              <a:rPr lang="en-US" dirty="0">
                <a:effectLst/>
                <a:latin typeface="Helvetica" pitchFamily="2" charset="0"/>
              </a:rPr>
              <a:t>We’re the smartest</a:t>
            </a:r>
          </a:p>
          <a:p>
            <a:r>
              <a:rPr lang="en-US" dirty="0">
                <a:effectLst/>
                <a:latin typeface="Helvetica" pitchFamily="2" charset="0"/>
              </a:rPr>
              <a:t>from our heads to our webbed feet!</a:t>
            </a:r>
          </a:p>
          <a:p>
            <a:r>
              <a:rPr lang="en-US" dirty="0">
                <a:effectLst/>
                <a:latin typeface="Helvetica" pitchFamily="2" charset="0"/>
              </a:rPr>
              <a:t>We know all the answers</a:t>
            </a:r>
          </a:p>
          <a:p>
            <a:r>
              <a:rPr lang="en-US" dirty="0">
                <a:effectLst/>
                <a:latin typeface="Helvetica" pitchFamily="2" charset="0"/>
              </a:rPr>
              <a:t>and we can’t be beat!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704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7218F7-8143-1147-B7A1-5652C1467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39986-82D7-554C-ABFC-684AE7FDBC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4286" y="566056"/>
            <a:ext cx="8142514" cy="5610907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Oh, victory is ours you see,</a:t>
            </a:r>
          </a:p>
          <a:p>
            <a:r>
              <a:rPr lang="en-US" dirty="0" err="1">
                <a:effectLst/>
                <a:latin typeface="Helvetica" pitchFamily="2" charset="0"/>
              </a:rPr>
              <a:t>’cause</a:t>
            </a:r>
            <a:r>
              <a:rPr lang="en-US" dirty="0">
                <a:effectLst/>
                <a:latin typeface="Helvetica" pitchFamily="2" charset="0"/>
              </a:rPr>
              <a:t> we won’t accept defeat!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41EFDA-4514-5A6A-B7D2-E829013955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510" t="57638" r="52909" b="4716"/>
          <a:stretch/>
        </p:blipFill>
        <p:spPr>
          <a:xfrm>
            <a:off x="4680857" y="3567907"/>
            <a:ext cx="2764971" cy="236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47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0E0650-376C-9C46-98E3-C752C38C1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BB28-76BB-6541-AECC-67F4C5C443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Puffins cheer/shout:</a:t>
            </a:r>
          </a:p>
          <a:p>
            <a:r>
              <a:rPr lang="en-US" dirty="0">
                <a:effectLst/>
                <a:latin typeface="Helvetica" pitchFamily="2" charset="0"/>
              </a:rPr>
              <a:t>Rah, rah, rah!</a:t>
            </a:r>
          </a:p>
          <a:p>
            <a:r>
              <a:rPr lang="en-US" dirty="0">
                <a:effectLst/>
                <a:latin typeface="Helvetica" pitchFamily="2" charset="0"/>
              </a:rPr>
              <a:t>Sis, boom, bah!</a:t>
            </a:r>
          </a:p>
          <a:p>
            <a:r>
              <a:rPr lang="en-US" dirty="0">
                <a:effectLst/>
                <a:latin typeface="Helvetica" pitchFamily="2" charset="0"/>
              </a:rPr>
              <a:t>Puffins are the best you ever saw!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C1EBB-FCE8-B017-A989-B6D9C07A58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>
            <a:off x="4572000" y="587829"/>
            <a:ext cx="3794850" cy="165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35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1E70ED-FE8B-254B-953C-FB8D5B364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5FC39-2086-044E-B60E-3765D1765E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>
                <a:effectLst/>
                <a:latin typeface="Helvetica" pitchFamily="2" charset="0"/>
              </a:rPr>
              <a:t>Penguins cheer/shout:</a:t>
            </a:r>
          </a:p>
          <a:p>
            <a:r>
              <a:rPr lang="en-US" dirty="0">
                <a:effectLst/>
                <a:latin typeface="Helvetica" pitchFamily="2" charset="0"/>
              </a:rPr>
              <a:t>Rah, rah, ray!</a:t>
            </a:r>
          </a:p>
          <a:p>
            <a:r>
              <a:rPr lang="en-US" dirty="0">
                <a:effectLst/>
                <a:latin typeface="Helvetica" pitchFamily="2" charset="0"/>
              </a:rPr>
              <a:t>Sis, boom, bay!</a:t>
            </a:r>
          </a:p>
          <a:p>
            <a:r>
              <a:rPr lang="en-US" dirty="0">
                <a:effectLst/>
                <a:latin typeface="Helvetica" pitchFamily="2" charset="0"/>
              </a:rPr>
              <a:t>Penguins will outdo you any day!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D3B7B0-2B99-9339-9220-9B0967FA95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>
            <a:off x="4572000" y="587830"/>
            <a:ext cx="3603171" cy="149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26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7EEAAB-9108-9F42-B98D-69D22D16D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0E723-AA5A-1246-A245-D51767591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199" y="1621971"/>
            <a:ext cx="8229601" cy="4554992"/>
          </a:xfrm>
        </p:spPr>
        <p:txBody>
          <a:bodyPr/>
          <a:lstStyle/>
          <a:p>
            <a:pPr algn="ctr"/>
            <a:r>
              <a:rPr lang="en-US" sz="2000" i="1" dirty="0">
                <a:effectLst/>
                <a:latin typeface="Helvetica" pitchFamily="2" charset="0"/>
              </a:rPr>
              <a:t>Puffins, then Penguins: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Puffins! (Penguins!)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Puffins! (Penguins!)</a:t>
            </a:r>
          </a:p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C1EA2A-574F-3F79-FABE-CAB655F4A2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1368359">
            <a:off x="6021798" y="674291"/>
            <a:ext cx="2862943" cy="11849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3E0BB6-9B95-8509-D30E-A1BB86F947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 rot="20741160">
            <a:off x="449000" y="603902"/>
            <a:ext cx="2906486" cy="126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20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7F39D2-6ECC-8995-7067-1869C6EB67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6671" t="1982" r="34715" b="81826"/>
          <a:stretch/>
        </p:blipFill>
        <p:spPr>
          <a:xfrm rot="703978">
            <a:off x="3653778" y="4819703"/>
            <a:ext cx="2137038" cy="13332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A45C58-144E-E99A-0AAF-768CF3ABB5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6223" t="20946" r="5443" b="64663"/>
          <a:stretch/>
        </p:blipFill>
        <p:spPr>
          <a:xfrm rot="1368359">
            <a:off x="6021798" y="674291"/>
            <a:ext cx="2862943" cy="11849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B3628-A800-F97F-812E-0EB882672E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32" t="22102" r="50995" b="61931"/>
          <a:stretch/>
        </p:blipFill>
        <p:spPr>
          <a:xfrm rot="20741160">
            <a:off x="449000" y="603902"/>
            <a:ext cx="2906486" cy="12672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8294E7-DC36-614B-8851-0B00425A1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DFC8F-78CF-A840-A928-9B00928C04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7043" y="1121641"/>
            <a:ext cx="6389914" cy="4598536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Puffins! (Penguins!)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Puffins! (Penguins!)</a:t>
            </a:r>
          </a:p>
          <a:p>
            <a:pPr algn="ctr"/>
            <a:r>
              <a:rPr lang="en-US" sz="2000" i="1" dirty="0">
                <a:effectLst/>
                <a:latin typeface="Helvetica" pitchFamily="2" charset="0"/>
              </a:rPr>
              <a:t>all shout: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Charge!!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771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321</Words>
  <Application>Microsoft Macintosh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81</cp:revision>
  <dcterms:created xsi:type="dcterms:W3CDTF">2017-12-11T21:21:23Z</dcterms:created>
  <dcterms:modified xsi:type="dcterms:W3CDTF">2024-08-30T20:09:37Z</dcterms:modified>
</cp:coreProperties>
</file>